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1.jpg" descr="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16.jpg" descr="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17.jpg" descr="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18.jpg" descr="1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19.jpg" descr="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20.jpg" descr="2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21.jpg" descr="2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22.jpg" descr="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23.jpg" descr="2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24.jpg" descr="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